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1"/>
  </p:notesMasterIdLst>
  <p:handoutMasterIdLst>
    <p:handoutMasterId r:id="rId82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24" r:id="rId31"/>
    <p:sldId id="325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10" r:id="rId47"/>
    <p:sldId id="26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6" r:id="rId58"/>
    <p:sldId id="327" r:id="rId59"/>
    <p:sldId id="328" r:id="rId60"/>
    <p:sldId id="329" r:id="rId61"/>
    <p:sldId id="330" r:id="rId62"/>
    <p:sldId id="282" r:id="rId63"/>
    <p:sldId id="276" r:id="rId64"/>
    <p:sldId id="277" r:id="rId65"/>
    <p:sldId id="262" r:id="rId66"/>
    <p:sldId id="289" r:id="rId67"/>
    <p:sldId id="258" r:id="rId68"/>
    <p:sldId id="278" r:id="rId69"/>
    <p:sldId id="266" r:id="rId70"/>
    <p:sldId id="292" r:id="rId71"/>
    <p:sldId id="293" r:id="rId72"/>
    <p:sldId id="280" r:id="rId73"/>
    <p:sldId id="270" r:id="rId74"/>
    <p:sldId id="271" r:id="rId75"/>
    <p:sldId id="287" r:id="rId76"/>
    <p:sldId id="260" r:id="rId77"/>
    <p:sldId id="283" r:id="rId78"/>
    <p:sldId id="294" r:id="rId79"/>
    <p:sldId id="275" r:id="rId8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>
        <p:scale>
          <a:sx n="100" d="100"/>
          <a:sy n="100" d="100"/>
        </p:scale>
        <p:origin x="348" y="28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2023-03-24-Friday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2023-03-24-Friday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43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45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46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53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56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61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65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69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71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3748</Words>
  <Application>Microsoft Office PowerPoint</Application>
  <PresentationFormat>와이드스크린</PresentationFormat>
  <Paragraphs>740</Paragraphs>
  <Slides>76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팀 소개</vt:lpstr>
      <vt:lpstr>감사합니다.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88</cp:revision>
  <dcterms:created xsi:type="dcterms:W3CDTF">2023-03-21T04:41:08Z</dcterms:created>
  <dcterms:modified xsi:type="dcterms:W3CDTF">2023-03-24T01:20:49Z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